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538" r:id="rId2"/>
    <p:sldId id="535" r:id="rId3"/>
    <p:sldId id="557" r:id="rId4"/>
    <p:sldId id="562" r:id="rId5"/>
    <p:sldId id="564" r:id="rId6"/>
    <p:sldId id="565" r:id="rId7"/>
    <p:sldId id="599" r:id="rId8"/>
    <p:sldId id="597" r:id="rId9"/>
    <p:sldId id="598" r:id="rId10"/>
    <p:sldId id="607" r:id="rId11"/>
    <p:sldId id="606" r:id="rId12"/>
    <p:sldId id="601" r:id="rId13"/>
    <p:sldId id="604" r:id="rId14"/>
    <p:sldId id="603" r:id="rId15"/>
    <p:sldId id="605" r:id="rId16"/>
    <p:sldId id="549" r:id="rId1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FF"/>
    <a:srgbClr val="FF33CC"/>
    <a:srgbClr val="FF0066"/>
    <a:srgbClr val="33CC33"/>
    <a:srgbClr val="6600FF"/>
    <a:srgbClr val="CC66FF"/>
    <a:srgbClr val="62832D"/>
    <a:srgbClr val="0066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9" autoAdjust="0"/>
    <p:restoredTop sz="86811" autoAdjust="0"/>
  </p:normalViewPr>
  <p:slideViewPr>
    <p:cSldViewPr>
      <p:cViewPr varScale="1">
        <p:scale>
          <a:sx n="114" d="100"/>
          <a:sy n="114" d="100"/>
        </p:scale>
        <p:origin x="1710" y="114"/>
      </p:cViewPr>
      <p:guideLst>
        <p:guide orient="horz" pos="2160"/>
        <p:guide pos="2880"/>
      </p:guideLst>
    </p:cSldViewPr>
  </p:slideViewPr>
  <p:notesTextViewPr>
    <p:cViewPr>
      <p:scale>
        <a:sx n="100" d="100"/>
        <a:sy n="100" d="100"/>
      </p:scale>
      <p:origin x="0" y="0"/>
    </p:cViewPr>
  </p:notesTextViewPr>
  <p:sorterViewPr>
    <p:cViewPr>
      <p:scale>
        <a:sx n="90" d="100"/>
        <a:sy n="90" d="100"/>
      </p:scale>
      <p:origin x="0" y="13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26A7C97D-3554-44E0-8E72-665D45387ACC}" type="datetimeFigureOut">
              <a:rPr lang="en-US"/>
              <a:pPr>
                <a:defRPr/>
              </a:pPr>
              <a:t>11/22/2020</a:t>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1486DC43-659C-4A17-BDC0-5684401D4FA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C973BE83-6A1D-4DA3-83D0-ED76C71EFE38}" type="datetimeFigureOut">
              <a:rPr lang="en-US"/>
              <a:pPr>
                <a:defRPr/>
              </a:pPr>
              <a:t>11/22/2020</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848" y="4416426"/>
            <a:ext cx="560832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01C81575-24DE-4F6C-A73E-0331B3B2E418}" type="slidenum">
              <a:rPr lang="en-US"/>
              <a:pPr>
                <a:defRPr/>
              </a:pPr>
              <a:t>‹#›</a:t>
            </a:fld>
            <a:endParaRPr lang="en-US"/>
          </a:p>
        </p:txBody>
      </p:sp>
    </p:spTree>
    <p:extLst>
      <p:ext uri="{BB962C8B-B14F-4D97-AF65-F5344CB8AC3E}">
        <p14:creationId xmlns:p14="http://schemas.microsoft.com/office/powerpoint/2010/main" val="351188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4: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 name="Google Shape;43;p4: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6: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7: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7:notes"/>
          <p:cNvSpPr txBox="1">
            <a:spLocks noGrp="1"/>
          </p:cNvSpPr>
          <p:nvPr>
            <p:ph type="sldNum" idx="12"/>
          </p:nvPr>
        </p:nvSpPr>
        <p:spPr>
          <a:xfrm>
            <a:off x="3970135" y="8829675"/>
            <a:ext cx="3038501" cy="46518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a:spLocks noGrp="1" noRot="1" noChangeAspect="1"/>
          </p:cNvSpPr>
          <p:nvPr>
            <p:ph type="sldImg" idx="2"/>
          </p:nvPr>
        </p:nvSpPr>
        <p:spPr>
          <a:xfrm>
            <a:off x="1181100" y="696913"/>
            <a:ext cx="46497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7: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7:notes"/>
          <p:cNvSpPr txBox="1">
            <a:spLocks noGrp="1"/>
          </p:cNvSpPr>
          <p:nvPr>
            <p:ph type="sldNum" idx="12"/>
          </p:nvPr>
        </p:nvSpPr>
        <p:spPr>
          <a:xfrm>
            <a:off x="3970135" y="8829675"/>
            <a:ext cx="3038501" cy="46518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0" y="152404"/>
            <a:ext cx="1447800"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IN" dirty="0"/>
          </a:p>
        </p:txBody>
      </p:sp>
      <p:pic>
        <p:nvPicPr>
          <p:cNvPr id="3" name="Picture 2" descr="https://lh4.googleusercontent.com/proxy/YA9Xoqs7jhpeuwrEjwhdi_EVSCDwUdpr72V-2YHZ2lz2y1FaqityK8c8RlZRTvUDEw3Y2TekyGNi07wcREil5Ez3ii80dA-DE8G6HAQjEmJVz8W32Wy2uaDAWwuZs6uPZtJp2zrUJ_Qps2T1CUmSpuPR8dk2XA=w128-h144-k-no"/>
          <p:cNvPicPr>
            <a:picLocks noChangeAspect="1" noChangeArrowheads="1"/>
          </p:cNvPicPr>
          <p:nvPr userDrawn="1"/>
        </p:nvPicPr>
        <p:blipFill>
          <a:blip r:embed="rId2" cstate="print"/>
          <a:srcRect/>
          <a:stretch>
            <a:fillRect/>
          </a:stretch>
        </p:blipFill>
        <p:spPr bwMode="auto">
          <a:xfrm>
            <a:off x="179696" y="138752"/>
            <a:ext cx="868725" cy="972000"/>
          </a:xfrm>
          <a:prstGeom prst="rect">
            <a:avLst/>
          </a:prstGeom>
          <a:noFill/>
        </p:spPr>
      </p:pic>
      <p:grpSp>
        <p:nvGrpSpPr>
          <p:cNvPr id="4" name="Group 3"/>
          <p:cNvGrpSpPr/>
          <p:nvPr userDrawn="1"/>
        </p:nvGrpSpPr>
        <p:grpSpPr>
          <a:xfrm>
            <a:off x="1219200" y="102154"/>
            <a:ext cx="7924800" cy="1004990"/>
            <a:chOff x="1219200" y="102154"/>
            <a:chExt cx="7924800" cy="1004990"/>
          </a:xfrm>
        </p:grpSpPr>
        <p:pic>
          <p:nvPicPr>
            <p:cNvPr id="5" name="Picture 2"/>
            <p:cNvPicPr>
              <a:picLocks noChangeAspect="1" noChangeArrowheads="1"/>
            </p:cNvPicPr>
            <p:nvPr/>
          </p:nvPicPr>
          <p:blipFill>
            <a:blip r:embed="rId3" cstate="print"/>
            <a:srcRect/>
            <a:stretch>
              <a:fillRect/>
            </a:stretch>
          </p:blipFill>
          <p:spPr bwMode="auto">
            <a:xfrm>
              <a:off x="2702618" y="103496"/>
              <a:ext cx="1620982" cy="990600"/>
            </a:xfrm>
            <a:prstGeom prst="rect">
              <a:avLst/>
            </a:prstGeom>
            <a:noFill/>
            <a:ln w="9525">
              <a:noFill/>
              <a:miter lim="800000"/>
              <a:headEnd/>
              <a:tailEnd/>
            </a:ln>
          </p:spPr>
        </p:pic>
        <p:pic>
          <p:nvPicPr>
            <p:cNvPr id="6" name="Picture 3"/>
            <p:cNvPicPr>
              <a:picLocks noChangeArrowheads="1"/>
            </p:cNvPicPr>
            <p:nvPr/>
          </p:nvPicPr>
          <p:blipFill>
            <a:blip r:embed="rId4" cstate="print"/>
            <a:srcRect/>
            <a:stretch>
              <a:fillRect/>
            </a:stretch>
          </p:blipFill>
          <p:spPr bwMode="auto">
            <a:xfrm>
              <a:off x="4323600" y="106680"/>
              <a:ext cx="1620000" cy="988695"/>
            </a:xfrm>
            <a:prstGeom prst="rect">
              <a:avLst/>
            </a:prstGeom>
            <a:noFill/>
            <a:ln w="9525">
              <a:noFill/>
              <a:miter lim="800000"/>
              <a:headEnd/>
              <a:tailEnd/>
            </a:ln>
          </p:spPr>
        </p:pic>
        <p:pic>
          <p:nvPicPr>
            <p:cNvPr id="7" name="Picture 5"/>
            <p:cNvPicPr>
              <a:picLocks noChangeArrowheads="1"/>
            </p:cNvPicPr>
            <p:nvPr/>
          </p:nvPicPr>
          <p:blipFill>
            <a:blip r:embed="rId5" cstate="print"/>
            <a:srcRect/>
            <a:stretch>
              <a:fillRect/>
            </a:stretch>
          </p:blipFill>
          <p:spPr bwMode="auto">
            <a:xfrm>
              <a:off x="5923800" y="117144"/>
              <a:ext cx="1620000" cy="990000"/>
            </a:xfrm>
            <a:prstGeom prst="rect">
              <a:avLst/>
            </a:prstGeom>
            <a:noFill/>
            <a:ln w="9525">
              <a:noFill/>
              <a:miter lim="800000"/>
              <a:headEnd/>
              <a:tailEnd/>
            </a:ln>
          </p:spPr>
        </p:pic>
        <p:pic>
          <p:nvPicPr>
            <p:cNvPr id="8" name="Picture 6"/>
            <p:cNvPicPr>
              <a:picLocks noChangeArrowheads="1"/>
            </p:cNvPicPr>
            <p:nvPr/>
          </p:nvPicPr>
          <p:blipFill>
            <a:blip r:embed="rId6" cstate="print"/>
            <a:srcRect/>
            <a:stretch>
              <a:fillRect/>
            </a:stretch>
          </p:blipFill>
          <p:spPr bwMode="auto">
            <a:xfrm>
              <a:off x="7524000" y="112056"/>
              <a:ext cx="1620000" cy="990000"/>
            </a:xfrm>
            <a:prstGeom prst="rect">
              <a:avLst/>
            </a:prstGeom>
            <a:noFill/>
            <a:ln w="9525">
              <a:noFill/>
              <a:miter lim="800000"/>
              <a:headEnd/>
              <a:tailEnd/>
            </a:ln>
          </p:spPr>
        </p:pic>
        <p:pic>
          <p:nvPicPr>
            <p:cNvPr id="9" name="Picture 7"/>
            <p:cNvPicPr>
              <a:picLocks noChangeArrowheads="1"/>
            </p:cNvPicPr>
            <p:nvPr/>
          </p:nvPicPr>
          <p:blipFill>
            <a:blip r:embed="rId7" cstate="print"/>
            <a:srcRect/>
            <a:stretch>
              <a:fillRect/>
            </a:stretch>
          </p:blipFill>
          <p:spPr bwMode="auto">
            <a:xfrm>
              <a:off x="1219200" y="102154"/>
              <a:ext cx="1620000" cy="990000"/>
            </a:xfrm>
            <a:prstGeom prst="rect">
              <a:avLst/>
            </a:prstGeom>
            <a:noFill/>
            <a:ln w="9525">
              <a:noFill/>
              <a:miter lim="800000"/>
              <a:headEnd/>
              <a:tailEnd/>
            </a:ln>
          </p:spPr>
        </p:pic>
      </p:grpSp>
      <p:pic>
        <p:nvPicPr>
          <p:cNvPr id="1026" name="Picture 2"/>
          <p:cNvPicPr>
            <a:picLocks noChangeAspect="1" noChangeArrowheads="1"/>
          </p:cNvPicPr>
          <p:nvPr userDrawn="1"/>
        </p:nvPicPr>
        <p:blipFill>
          <a:blip r:embed="rId8" cstate="print"/>
          <a:srcRect/>
          <a:stretch>
            <a:fillRect/>
          </a:stretch>
        </p:blipFill>
        <p:spPr bwMode="auto">
          <a:xfrm>
            <a:off x="7530152" y="1600200"/>
            <a:ext cx="1600200" cy="5127008"/>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print"/>
          <a:srcRect/>
          <a:stretch>
            <a:fillRect/>
          </a:stretch>
        </p:blipFill>
        <p:spPr bwMode="auto">
          <a:xfrm>
            <a:off x="1" y="-35256"/>
            <a:ext cx="9144000" cy="6934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p:titleStyle>
    <p:bodyStyle>
      <a:lvl1pPr marL="342891" indent="-342891" algn="l" rtl="0" eaLnBrk="0" fontAlgn="base" hangingPunct="0">
        <a:spcBef>
          <a:spcPct val="20000"/>
        </a:spcBef>
        <a:spcAft>
          <a:spcPct val="0"/>
        </a:spcAft>
        <a:buChar char="•"/>
        <a:defRPr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sz="2800">
          <a:solidFill>
            <a:schemeClr val="tx1"/>
          </a:solidFill>
          <a:latin typeface="+mn-lt"/>
        </a:defRPr>
      </a:lvl2pPr>
      <a:lvl3pPr marL="1142971" indent="-228594" algn="l" rtl="0" eaLnBrk="0" fontAlgn="base" hangingPunct="0">
        <a:spcBef>
          <a:spcPct val="20000"/>
        </a:spcBef>
        <a:spcAft>
          <a:spcPct val="0"/>
        </a:spcAft>
        <a:buChar char="•"/>
        <a:defRPr sz="2400">
          <a:solidFill>
            <a:schemeClr val="tx1"/>
          </a:solidFill>
          <a:latin typeface="+mn-lt"/>
        </a:defRPr>
      </a:lvl3pPr>
      <a:lvl4pPr marL="1600160" indent="-228594" algn="l" rtl="0" eaLnBrk="0" fontAlgn="base" hangingPunct="0">
        <a:spcBef>
          <a:spcPct val="20000"/>
        </a:spcBef>
        <a:spcAft>
          <a:spcPct val="0"/>
        </a:spcAft>
        <a:buChar char="–"/>
        <a:defRPr sz="2000">
          <a:solidFill>
            <a:schemeClr val="tx1"/>
          </a:solidFill>
          <a:latin typeface="+mn-lt"/>
        </a:defRPr>
      </a:lvl4pPr>
      <a:lvl5pPr marL="2057349" indent="-228594" algn="l" rtl="0" eaLnBrk="0" fontAlgn="base" hangingPunct="0">
        <a:spcBef>
          <a:spcPct val="20000"/>
        </a:spcBef>
        <a:spcAft>
          <a:spcPct val="0"/>
        </a:spcAft>
        <a:buChar char="»"/>
        <a:defRPr sz="2000">
          <a:solidFill>
            <a:schemeClr val="tx1"/>
          </a:solidFill>
          <a:latin typeface="+mn-lt"/>
        </a:defRPr>
      </a:lvl5pPr>
      <a:lvl6pPr marL="2514537" indent="-228594" algn="l" rtl="0" fontAlgn="base">
        <a:spcBef>
          <a:spcPct val="20000"/>
        </a:spcBef>
        <a:spcAft>
          <a:spcPct val="0"/>
        </a:spcAft>
        <a:buChar char="»"/>
        <a:defRPr sz="2000">
          <a:solidFill>
            <a:schemeClr val="tx1"/>
          </a:solidFill>
          <a:latin typeface="+mn-lt"/>
        </a:defRPr>
      </a:lvl6pPr>
      <a:lvl7pPr marL="2971726" indent="-228594" algn="l" rtl="0" fontAlgn="base">
        <a:spcBef>
          <a:spcPct val="20000"/>
        </a:spcBef>
        <a:spcAft>
          <a:spcPct val="0"/>
        </a:spcAft>
        <a:buChar char="»"/>
        <a:defRPr sz="2000">
          <a:solidFill>
            <a:schemeClr val="tx1"/>
          </a:solidFill>
          <a:latin typeface="+mn-lt"/>
        </a:defRPr>
      </a:lvl7pPr>
      <a:lvl8pPr marL="3428914" indent="-228594" algn="l" rtl="0" fontAlgn="base">
        <a:spcBef>
          <a:spcPct val="20000"/>
        </a:spcBef>
        <a:spcAft>
          <a:spcPct val="0"/>
        </a:spcAft>
        <a:buChar char="»"/>
        <a:defRPr sz="2000">
          <a:solidFill>
            <a:schemeClr val="tx1"/>
          </a:solidFill>
          <a:latin typeface="+mn-lt"/>
        </a:defRPr>
      </a:lvl8pPr>
      <a:lvl9pPr marL="3886103" indent="-228594"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00200"/>
            <a:ext cx="7924800" cy="1815882"/>
          </a:xfrm>
          <a:prstGeom prst="rect">
            <a:avLst/>
          </a:prstGeom>
        </p:spPr>
        <p:txBody>
          <a:bodyPr wrap="square">
            <a:spAutoFit/>
          </a:bodyPr>
          <a:lstStyle/>
          <a:p>
            <a:pPr algn="ctr"/>
            <a:r>
              <a:rPr lang="en-US" sz="4400" b="1" dirty="0">
                <a:solidFill>
                  <a:srgbClr val="FF0000"/>
                </a:solidFill>
                <a:latin typeface="+mj-lt"/>
              </a:rPr>
              <a:t>Human Computer Interaction         </a:t>
            </a:r>
          </a:p>
          <a:p>
            <a:pPr algn="ctr"/>
            <a:r>
              <a:rPr lang="en-US" sz="4400" b="1" dirty="0">
                <a:solidFill>
                  <a:srgbClr val="FF0000"/>
                </a:solidFill>
                <a:latin typeface="+mj-lt"/>
              </a:rPr>
              <a:t> UE17CS424</a:t>
            </a:r>
          </a:p>
          <a:p>
            <a:pPr algn="ctr"/>
            <a:endParaRPr lang="en-US" sz="2400" dirty="0">
              <a:solidFill>
                <a:srgbClr val="FF0000"/>
              </a:solidFill>
              <a:latin typeface="+mj-lt"/>
            </a:endParaRPr>
          </a:p>
        </p:txBody>
      </p:sp>
      <p:sp>
        <p:nvSpPr>
          <p:cNvPr id="4" name="Google Shape;26;p3"/>
          <p:cNvSpPr txBox="1"/>
          <p:nvPr/>
        </p:nvSpPr>
        <p:spPr>
          <a:xfrm>
            <a:off x="381000" y="3200400"/>
            <a:ext cx="8458200" cy="3276600"/>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800" b="1" dirty="0">
                <a:solidFill>
                  <a:srgbClr val="0000FF"/>
                </a:solidFill>
                <a:latin typeface="+mj-lt"/>
                <a:ea typeface="Trebuchet MS"/>
                <a:cs typeface="Trebuchet MS"/>
                <a:sym typeface="Trebuchet MS"/>
              </a:rPr>
              <a:t>Project Title : Music Planning </a:t>
            </a:r>
          </a:p>
          <a:p>
            <a:pPr>
              <a:spcBef>
                <a:spcPts val="0"/>
              </a:spcBef>
              <a:spcAft>
                <a:spcPts val="0"/>
              </a:spcAft>
            </a:pPr>
            <a:r>
              <a:rPr lang="en-US" sz="2800" b="1" dirty="0">
                <a:solidFill>
                  <a:srgbClr val="0000FF"/>
                </a:solidFill>
                <a:latin typeface="+mj-lt"/>
                <a:ea typeface="Trebuchet MS"/>
                <a:cs typeface="Trebuchet MS"/>
                <a:sym typeface="Trebuchet MS"/>
              </a:rPr>
              <a:t> </a:t>
            </a:r>
          </a:p>
          <a:p>
            <a:pPr>
              <a:spcBef>
                <a:spcPts val="0"/>
              </a:spcBef>
              <a:spcAft>
                <a:spcPts val="0"/>
              </a:spcAft>
            </a:pPr>
            <a:r>
              <a:rPr lang="en-US" sz="2800" b="1" dirty="0">
                <a:solidFill>
                  <a:srgbClr val="0000FF"/>
                </a:solidFill>
                <a:latin typeface="+mj-lt"/>
                <a:ea typeface="Trebuchet MS"/>
                <a:cs typeface="Trebuchet MS"/>
                <a:sym typeface="Trebuchet MS"/>
              </a:rPr>
              <a:t>Project Team Members</a:t>
            </a:r>
          </a:p>
          <a:p>
            <a:pPr>
              <a:spcBef>
                <a:spcPts val="0"/>
              </a:spcBef>
              <a:spcAft>
                <a:spcPts val="0"/>
              </a:spcAft>
            </a:pPr>
            <a:r>
              <a:rPr lang="en-US" sz="2800" b="1" dirty="0">
                <a:solidFill>
                  <a:srgbClr val="0000FF"/>
                </a:solidFill>
                <a:latin typeface="+mj-lt"/>
                <a:ea typeface="Trebuchet MS"/>
                <a:cs typeface="Trebuchet MS"/>
                <a:sym typeface="Trebuchet MS"/>
              </a:rPr>
              <a:t> </a:t>
            </a:r>
          </a:p>
          <a:p>
            <a:pPr>
              <a:spcBef>
                <a:spcPts val="0"/>
              </a:spcBef>
              <a:spcAft>
                <a:spcPts val="0"/>
              </a:spcAft>
            </a:pPr>
            <a:r>
              <a:rPr lang="en-US" sz="2800" b="1" dirty="0">
                <a:solidFill>
                  <a:srgbClr val="0033CC"/>
                </a:solidFill>
                <a:ea typeface="Trebuchet MS"/>
                <a:cs typeface="Trebuchet MS"/>
                <a:sym typeface="Trebuchet MS"/>
              </a:rPr>
              <a:t>TEJAS S SIRIGIRI		PES1201802380</a:t>
            </a:r>
          </a:p>
          <a:p>
            <a:pPr>
              <a:spcBef>
                <a:spcPts val="0"/>
              </a:spcBef>
              <a:spcAft>
                <a:spcPts val="0"/>
              </a:spcAft>
            </a:pPr>
            <a:r>
              <a:rPr lang="en-US" sz="2800" b="1" dirty="0">
                <a:solidFill>
                  <a:srgbClr val="0033CC"/>
                </a:solidFill>
                <a:ea typeface="Trebuchet MS"/>
                <a:cs typeface="Trebuchet MS"/>
                <a:sym typeface="Trebuchet MS"/>
              </a:rPr>
              <a:t>HRUSHIKESH H S		PES1201802385	</a:t>
            </a:r>
            <a:endParaRPr lang="en-US" sz="2400" dirty="0">
              <a:solidFill>
                <a:srgbClr val="0033CC"/>
              </a:solidFill>
              <a:latin typeface="+mj-lt"/>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200400" y="1600200"/>
            <a:ext cx="5943600"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58000" y="1142729"/>
            <a:ext cx="2286000" cy="461665"/>
          </a:xfrm>
          <a:prstGeom prst="rect">
            <a:avLst/>
          </a:prstGeom>
          <a:noFill/>
        </p:spPr>
        <p:txBody>
          <a:bodyPr wrap="square" rtlCol="0">
            <a:spAutoFit/>
          </a:bodyPr>
          <a:lstStyle/>
          <a:p>
            <a:r>
              <a:rPr lang="en-IN" sz="2400" dirty="0">
                <a:solidFill>
                  <a:srgbClr val="FF0000"/>
                </a:solidFill>
              </a:rPr>
              <a:t>Bar at  bottom</a:t>
            </a:r>
          </a:p>
        </p:txBody>
      </p:sp>
      <p:pic>
        <p:nvPicPr>
          <p:cNvPr id="4" name="Picture 3">
            <a:extLst>
              <a:ext uri="{FF2B5EF4-FFF2-40B4-BE49-F238E27FC236}">
                <a16:creationId xmlns:a16="http://schemas.microsoft.com/office/drawing/2014/main" id="{0B48007A-6BAA-4183-9FD1-D0CA8490D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28800"/>
            <a:ext cx="7315200" cy="4491334"/>
          </a:xfrm>
          <a:prstGeom prst="rect">
            <a:avLst/>
          </a:prstGeom>
        </p:spPr>
      </p:pic>
    </p:spTree>
    <p:extLst>
      <p:ext uri="{BB962C8B-B14F-4D97-AF65-F5344CB8AC3E}">
        <p14:creationId xmlns:p14="http://schemas.microsoft.com/office/powerpoint/2010/main" val="43205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200400" y="1600200"/>
            <a:ext cx="5943600"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43800" y="1138535"/>
            <a:ext cx="1600200" cy="461665"/>
          </a:xfrm>
          <a:prstGeom prst="rect">
            <a:avLst/>
          </a:prstGeom>
          <a:noFill/>
        </p:spPr>
        <p:txBody>
          <a:bodyPr wrap="square" rtlCol="0">
            <a:spAutoFit/>
          </a:bodyPr>
          <a:lstStyle/>
          <a:p>
            <a:r>
              <a:rPr lang="en-IN" sz="2400" dirty="0">
                <a:solidFill>
                  <a:srgbClr val="FF0000"/>
                </a:solidFill>
              </a:rPr>
              <a:t>Side Bar</a:t>
            </a:r>
          </a:p>
        </p:txBody>
      </p:sp>
      <p:pic>
        <p:nvPicPr>
          <p:cNvPr id="4" name="Picture 3">
            <a:extLst>
              <a:ext uri="{FF2B5EF4-FFF2-40B4-BE49-F238E27FC236}">
                <a16:creationId xmlns:a16="http://schemas.microsoft.com/office/drawing/2014/main" id="{DC47E629-C040-44D9-8627-2E3CFA22B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7162800" cy="4536220"/>
          </a:xfrm>
          <a:prstGeom prst="rect">
            <a:avLst/>
          </a:prstGeom>
        </p:spPr>
      </p:pic>
    </p:spTree>
    <p:extLst>
      <p:ext uri="{BB962C8B-B14F-4D97-AF65-F5344CB8AC3E}">
        <p14:creationId xmlns:p14="http://schemas.microsoft.com/office/powerpoint/2010/main" val="264505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362200" y="1600200"/>
            <a:ext cx="6781800"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162800" y="1143001"/>
            <a:ext cx="1981200" cy="461665"/>
          </a:xfrm>
          <a:prstGeom prst="rect">
            <a:avLst/>
          </a:prstGeom>
          <a:noFill/>
        </p:spPr>
        <p:txBody>
          <a:bodyPr wrap="square" rtlCol="0">
            <a:spAutoFit/>
          </a:bodyPr>
          <a:lstStyle/>
          <a:p>
            <a:r>
              <a:rPr lang="en-IN" sz="2400" dirty="0">
                <a:solidFill>
                  <a:srgbClr val="FF0000"/>
                </a:solidFill>
              </a:rPr>
              <a:t>High Fidelity</a:t>
            </a:r>
          </a:p>
        </p:txBody>
      </p:sp>
      <p:pic>
        <p:nvPicPr>
          <p:cNvPr id="5" name="Picture 4">
            <a:extLst>
              <a:ext uri="{FF2B5EF4-FFF2-40B4-BE49-F238E27FC236}">
                <a16:creationId xmlns:a16="http://schemas.microsoft.com/office/drawing/2014/main" id="{2F67CD24-570C-478D-BE70-DC3233C7F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1676400"/>
            <a:ext cx="3276600" cy="4876785"/>
          </a:xfrm>
          <a:prstGeom prst="rect">
            <a:avLst/>
          </a:prstGeom>
        </p:spPr>
      </p:pic>
    </p:spTree>
    <p:extLst>
      <p:ext uri="{BB962C8B-B14F-4D97-AF65-F5344CB8AC3E}">
        <p14:creationId xmlns:p14="http://schemas.microsoft.com/office/powerpoint/2010/main" val="385191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28B31-49C3-47A1-854D-9255C2D20E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1371600"/>
            <a:ext cx="3437396" cy="5257800"/>
          </a:xfrm>
          <a:prstGeom prst="rect">
            <a:avLst/>
          </a:prstGeom>
        </p:spPr>
      </p:pic>
    </p:spTree>
    <p:extLst>
      <p:ext uri="{BB962C8B-B14F-4D97-AF65-F5344CB8AC3E}">
        <p14:creationId xmlns:p14="http://schemas.microsoft.com/office/powerpoint/2010/main" val="102165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94747-9255-43FB-AAC0-6517F9751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295400"/>
            <a:ext cx="3124200" cy="5320972"/>
          </a:xfrm>
          <a:prstGeom prst="rect">
            <a:avLst/>
          </a:prstGeom>
        </p:spPr>
      </p:pic>
      <p:pic>
        <p:nvPicPr>
          <p:cNvPr id="7" name="Picture 6">
            <a:extLst>
              <a:ext uri="{FF2B5EF4-FFF2-40B4-BE49-F238E27FC236}">
                <a16:creationId xmlns:a16="http://schemas.microsoft.com/office/drawing/2014/main" id="{8E4EC114-B470-4423-A58E-A2BD80AC02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64"/>
          <a:stretch/>
        </p:blipFill>
        <p:spPr>
          <a:xfrm>
            <a:off x="685799" y="1295400"/>
            <a:ext cx="3434699" cy="5320972"/>
          </a:xfrm>
          <a:prstGeom prst="rect">
            <a:avLst/>
          </a:prstGeom>
        </p:spPr>
      </p:pic>
    </p:spTree>
    <p:extLst>
      <p:ext uri="{BB962C8B-B14F-4D97-AF65-F5344CB8AC3E}">
        <p14:creationId xmlns:p14="http://schemas.microsoft.com/office/powerpoint/2010/main" val="125802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6B00-D6BC-4154-96F0-70BC042E9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1295400"/>
            <a:ext cx="2664183" cy="5328366"/>
          </a:xfrm>
          <a:prstGeom prst="rect">
            <a:avLst/>
          </a:prstGeom>
        </p:spPr>
      </p:pic>
      <p:pic>
        <p:nvPicPr>
          <p:cNvPr id="4" name="Picture 3">
            <a:extLst>
              <a:ext uri="{FF2B5EF4-FFF2-40B4-BE49-F238E27FC236}">
                <a16:creationId xmlns:a16="http://schemas.microsoft.com/office/drawing/2014/main" id="{6595A82F-10D3-4F15-AFA2-A20A0697B4A5}"/>
              </a:ext>
            </a:extLst>
          </p:cNvPr>
          <p:cNvPicPr>
            <a:picLocks noChangeAspect="1"/>
          </p:cNvPicPr>
          <p:nvPr/>
        </p:nvPicPr>
        <p:blipFill>
          <a:blip r:embed="rId3"/>
          <a:stretch>
            <a:fillRect/>
          </a:stretch>
        </p:blipFill>
        <p:spPr>
          <a:xfrm>
            <a:off x="5029200" y="1295400"/>
            <a:ext cx="2664183" cy="5316173"/>
          </a:xfrm>
          <a:prstGeom prst="rect">
            <a:avLst/>
          </a:prstGeom>
        </p:spPr>
      </p:pic>
    </p:spTree>
    <p:extLst>
      <p:ext uri="{BB962C8B-B14F-4D97-AF65-F5344CB8AC3E}">
        <p14:creationId xmlns:p14="http://schemas.microsoft.com/office/powerpoint/2010/main" val="64012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5918" y="3352800"/>
            <a:ext cx="2608151" cy="707886"/>
          </a:xfrm>
          <a:prstGeom prst="rect">
            <a:avLst/>
          </a:prstGeom>
        </p:spPr>
        <p:txBody>
          <a:bodyPr wrap="none">
            <a:spAutoFit/>
          </a:bodyPr>
          <a:lstStyle/>
          <a:p>
            <a:pPr algn="r"/>
            <a:r>
              <a:rPr lang="en-US" sz="4000" dirty="0">
                <a:solidFill>
                  <a:srgbClr val="FF0000"/>
                </a:solidFill>
                <a:latin typeface="+mj-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24000" y="1581154"/>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533400" y="1676400"/>
            <a:ext cx="8077200" cy="4724400"/>
          </a:xfrm>
          <a:prstGeom prst="rect">
            <a:avLst/>
          </a:prstGeom>
        </p:spPr>
        <p:txBody>
          <a:bodyPr/>
          <a:lstStyle/>
          <a:p>
            <a:pPr marL="342891" algn="just" eaLnBrk="0" hangingPunct="0">
              <a:spcBef>
                <a:spcPct val="20000"/>
              </a:spcBef>
              <a:defRPr/>
            </a:pPr>
            <a:endParaRPr lang="en-US" sz="2000" kern="0" dirty="0">
              <a:solidFill>
                <a:srgbClr val="0000FF"/>
              </a:solidFill>
              <a:latin typeface="+mj-lt"/>
            </a:endParaRPr>
          </a:p>
          <a:p>
            <a:pPr marL="342891" algn="just" eaLnBrk="0" hangingPunct="0">
              <a:spcBef>
                <a:spcPct val="20000"/>
              </a:spcBef>
              <a:defRPr/>
            </a:pPr>
            <a:r>
              <a:rPr lang="en-IN" sz="6000" b="1" kern="0" dirty="0">
                <a:solidFill>
                  <a:srgbClr val="0000FF"/>
                </a:solidFill>
                <a:latin typeface="+mj-lt"/>
              </a:rPr>
              <a:t>      </a:t>
            </a:r>
          </a:p>
        </p:txBody>
      </p:sp>
      <p:sp>
        <p:nvSpPr>
          <p:cNvPr id="14" name="Text Box 34"/>
          <p:cNvSpPr txBox="1">
            <a:spLocks noChangeArrowheads="1"/>
          </p:cNvSpPr>
          <p:nvPr/>
        </p:nvSpPr>
        <p:spPr bwMode="auto">
          <a:xfrm>
            <a:off x="2667000" y="1143001"/>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mj-lt"/>
              </a:rPr>
              <a:t>Concept</a:t>
            </a:r>
          </a:p>
        </p:txBody>
      </p:sp>
      <p:pic>
        <p:nvPicPr>
          <p:cNvPr id="3" name="Picture 2">
            <a:extLst>
              <a:ext uri="{FF2B5EF4-FFF2-40B4-BE49-F238E27FC236}">
                <a16:creationId xmlns:a16="http://schemas.microsoft.com/office/drawing/2014/main" id="{6B5405C3-9434-49B5-A01C-6364F1A29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5762"/>
            <a:ext cx="9144000" cy="51480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24000" y="1581154"/>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381000" y="1752600"/>
            <a:ext cx="8077200" cy="4724400"/>
          </a:xfrm>
          <a:prstGeom prst="rect">
            <a:avLst/>
          </a:prstGeom>
        </p:spPr>
        <p:txBody>
          <a:bodyPr/>
          <a:lstStyle/>
          <a:p>
            <a:pPr marL="685800" indent="-342900" algn="just" eaLnBrk="0" hangingPunct="0">
              <a:spcBef>
                <a:spcPct val="20000"/>
              </a:spcBef>
              <a:buFont typeface="Wingdings" panose="05000000000000000000" pitchFamily="2" charset="2"/>
              <a:buChar char="§"/>
              <a:defRPr/>
            </a:pPr>
            <a:r>
              <a:rPr lang="en-IN" sz="2400" kern="0" dirty="0">
                <a:solidFill>
                  <a:srgbClr val="0000FF"/>
                </a:solidFill>
                <a:latin typeface="+mj-lt"/>
                <a:sym typeface="+mn-ea"/>
              </a:rPr>
              <a:t>Concept Video</a:t>
            </a:r>
          </a:p>
          <a:p>
            <a:pPr marL="685800" indent="-342900" algn="just" eaLnBrk="0" hangingPunct="0">
              <a:spcBef>
                <a:spcPct val="20000"/>
              </a:spcBef>
              <a:buFont typeface="Wingdings" panose="05000000000000000000" pitchFamily="2" charset="2"/>
              <a:buChar char="§"/>
              <a:defRPr/>
            </a:pPr>
            <a:r>
              <a:rPr lang="en-IN" sz="2400" kern="0" dirty="0">
                <a:solidFill>
                  <a:srgbClr val="0000FF"/>
                </a:solidFill>
                <a:latin typeface="+mj-lt"/>
                <a:sym typeface="+mn-ea"/>
              </a:rPr>
              <a:t>Need finding</a:t>
            </a:r>
          </a:p>
          <a:p>
            <a:pPr marL="685800" indent="-342900" algn="just" eaLnBrk="0" hangingPunct="0">
              <a:spcBef>
                <a:spcPct val="20000"/>
              </a:spcBef>
              <a:buFont typeface="Wingdings" panose="05000000000000000000" pitchFamily="2" charset="2"/>
              <a:buChar char="§"/>
              <a:defRPr/>
            </a:pPr>
            <a:r>
              <a:rPr lang="en-IN" sz="2400" kern="0" dirty="0">
                <a:solidFill>
                  <a:srgbClr val="0000FF"/>
                </a:solidFill>
                <a:latin typeface="+mj-lt"/>
                <a:sym typeface="+mn-ea"/>
              </a:rPr>
              <a:t>Low Fidelity</a:t>
            </a:r>
          </a:p>
          <a:p>
            <a:pPr marL="342900" algn="just" eaLnBrk="0" hangingPunct="0">
              <a:spcBef>
                <a:spcPct val="20000"/>
              </a:spcBef>
              <a:defRPr/>
            </a:pPr>
            <a:r>
              <a:rPr lang="en-IN" sz="2400" kern="0" dirty="0">
                <a:solidFill>
                  <a:srgbClr val="0000FF"/>
                </a:solidFill>
                <a:latin typeface="+mj-lt"/>
                <a:sym typeface="+mn-ea"/>
              </a:rPr>
              <a:t>1	</a:t>
            </a:r>
            <a:r>
              <a:rPr lang="en-IN" sz="2400" kern="0" dirty="0">
                <a:solidFill>
                  <a:srgbClr val="0000FF"/>
                </a:solidFill>
                <a:sym typeface="+mn-ea"/>
              </a:rPr>
              <a:t>Paper Prototype</a:t>
            </a:r>
            <a:endParaRPr lang="en-IN" sz="2400" kern="0" dirty="0">
              <a:solidFill>
                <a:srgbClr val="0000FF"/>
              </a:solidFill>
              <a:latin typeface="+mj-lt"/>
              <a:sym typeface="+mn-ea"/>
            </a:endParaRPr>
          </a:p>
          <a:p>
            <a:pPr marL="342900" algn="just" eaLnBrk="0" hangingPunct="0">
              <a:spcBef>
                <a:spcPct val="20000"/>
              </a:spcBef>
              <a:defRPr/>
            </a:pPr>
            <a:r>
              <a:rPr lang="en-IN" sz="2400" kern="0" dirty="0">
                <a:solidFill>
                  <a:srgbClr val="0000FF"/>
                </a:solidFill>
                <a:latin typeface="+mj-lt"/>
                <a:sym typeface="+mn-ea"/>
              </a:rPr>
              <a:t>2	Empathy Map</a:t>
            </a:r>
          </a:p>
          <a:p>
            <a:pPr marL="685800" indent="-342900" algn="just" eaLnBrk="0" hangingPunct="0">
              <a:spcBef>
                <a:spcPct val="20000"/>
              </a:spcBef>
              <a:buFont typeface="Wingdings" pitchFamily="2" charset="2"/>
              <a:buChar char="§"/>
              <a:defRPr/>
            </a:pPr>
            <a:r>
              <a:rPr lang="en-IN" sz="2400" kern="0" dirty="0">
                <a:solidFill>
                  <a:srgbClr val="0000FF"/>
                </a:solidFill>
                <a:latin typeface="+mj-lt"/>
                <a:sym typeface="+mn-ea"/>
              </a:rPr>
              <a:t>High Fidelity</a:t>
            </a:r>
          </a:p>
          <a:p>
            <a:pPr marL="342900" algn="just" eaLnBrk="0" hangingPunct="0">
              <a:spcBef>
                <a:spcPct val="20000"/>
              </a:spcBef>
              <a:defRPr/>
            </a:pPr>
            <a:endParaRPr lang="en-IN" sz="2400" kern="0" dirty="0">
              <a:solidFill>
                <a:srgbClr val="0000FF"/>
              </a:solidFill>
              <a:latin typeface="+mj-lt"/>
              <a:sym typeface="+mn-ea"/>
            </a:endParaRPr>
          </a:p>
        </p:txBody>
      </p:sp>
      <p:sp>
        <p:nvSpPr>
          <p:cNvPr id="14" name="Text Box 34"/>
          <p:cNvSpPr txBox="1">
            <a:spLocks noChangeArrowheads="1"/>
          </p:cNvSpPr>
          <p:nvPr/>
        </p:nvSpPr>
        <p:spPr bwMode="auto">
          <a:xfrm>
            <a:off x="2667000" y="1143001"/>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mj-lt"/>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6"/>
          <p:cNvSpPr/>
          <p:nvPr/>
        </p:nvSpPr>
        <p:spPr>
          <a:xfrm>
            <a:off x="1524000" y="158115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6"/>
          <p:cNvSpPr txBox="1"/>
          <p:nvPr/>
        </p:nvSpPr>
        <p:spPr>
          <a:xfrm>
            <a:off x="1371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000000"/>
              </a:buClr>
              <a:buSzPts val="2400"/>
              <a:buFont typeface="Arial"/>
              <a:buNone/>
            </a:pPr>
            <a:r>
              <a:rPr lang="en-US" sz="2400" dirty="0">
                <a:solidFill>
                  <a:srgbClr val="FF0000"/>
                </a:solidFill>
                <a:latin typeface="+mj-lt"/>
                <a:ea typeface="Arial"/>
                <a:cs typeface="Arial"/>
                <a:sym typeface="Trebuchet MS"/>
              </a:rPr>
              <a:t>Concept Video</a:t>
            </a:r>
            <a:endParaRPr sz="1400" b="0" i="0" u="none" strike="noStrike" cap="none" dirty="0">
              <a:solidFill>
                <a:srgbClr val="000000"/>
              </a:solidFill>
              <a:latin typeface="+mj-lt"/>
              <a:ea typeface="Arial"/>
              <a:cs typeface="Arial"/>
              <a:sym typeface="Arial"/>
            </a:endParaRPr>
          </a:p>
        </p:txBody>
      </p:sp>
      <p:sp>
        <p:nvSpPr>
          <p:cNvPr id="47" name="Google Shape;47;p6"/>
          <p:cNvSpPr txBox="1"/>
          <p:nvPr/>
        </p:nvSpPr>
        <p:spPr>
          <a:xfrm>
            <a:off x="517000" y="2438400"/>
            <a:ext cx="7865000" cy="3733200"/>
          </a:xfrm>
          <a:prstGeom prst="rect">
            <a:avLst/>
          </a:prstGeom>
          <a:noFill/>
          <a:ln>
            <a:noFill/>
          </a:ln>
        </p:spPr>
        <p:txBody>
          <a:bodyPr spcFirstLastPara="1" wrap="square" lIns="91425" tIns="45700" rIns="91425" bIns="45700" anchor="ctr" anchorCtr="0">
            <a:noAutofit/>
          </a:bodyPr>
          <a:lstStyle/>
          <a:p>
            <a:pPr lvl="0" indent="457200" algn="just">
              <a:spcBef>
                <a:spcPts val="480"/>
              </a:spcBef>
              <a:spcAft>
                <a:spcPts val="0"/>
              </a:spcAft>
              <a:buClr>
                <a:schemeClr val="dk1"/>
              </a:buClr>
              <a:buSzPts val="1100"/>
            </a:pPr>
            <a:endParaRPr lang="en-US" sz="2800" b="1" u="sng" dirty="0"/>
          </a:p>
        </p:txBody>
      </p:sp>
      <p:pic>
        <p:nvPicPr>
          <p:cNvPr id="4" name="Concept video">
            <a:hlinkClick r:id="" action="ppaction://media"/>
            <a:extLst>
              <a:ext uri="{FF2B5EF4-FFF2-40B4-BE49-F238E27FC236}">
                <a16:creationId xmlns:a16="http://schemas.microsoft.com/office/drawing/2014/main" id="{4309D6C1-D7FE-49C7-A62E-B97935924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22644"/>
            <a:ext cx="9144000" cy="5463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6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8"/>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j-lt"/>
              <a:ea typeface="Arial"/>
              <a:cs typeface="Arial"/>
              <a:sym typeface="Arial"/>
            </a:endParaRPr>
          </a:p>
        </p:txBody>
      </p:sp>
      <p:sp>
        <p:nvSpPr>
          <p:cNvPr id="61" name="Google Shape;61;p8"/>
          <p:cNvSpPr txBox="1"/>
          <p:nvPr/>
        </p:nvSpPr>
        <p:spPr>
          <a:xfrm>
            <a:off x="1371600" y="1143000"/>
            <a:ext cx="77724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000000"/>
              </a:buClr>
              <a:buSzPts val="2400"/>
              <a:buFont typeface="Arial"/>
              <a:buNone/>
            </a:pPr>
            <a:r>
              <a:rPr lang="en-IN" sz="2400" b="0" i="0" u="none" strike="noStrike" cap="none" dirty="0">
                <a:solidFill>
                  <a:srgbClr val="FF0000"/>
                </a:solidFill>
                <a:latin typeface="+mj-lt"/>
                <a:ea typeface="Arial"/>
                <a:cs typeface="Arial"/>
                <a:sym typeface="Arial"/>
              </a:rPr>
              <a:t>Need Finding</a:t>
            </a:r>
            <a:endParaRPr sz="2400" b="0" i="0" u="none" strike="noStrike" cap="none" dirty="0">
              <a:solidFill>
                <a:srgbClr val="FF0000"/>
              </a:solidFill>
              <a:latin typeface="+mj-lt"/>
              <a:ea typeface="Arial"/>
              <a:cs typeface="Arial"/>
              <a:sym typeface="Arial"/>
            </a:endParaRPr>
          </a:p>
        </p:txBody>
      </p:sp>
      <p:sp>
        <p:nvSpPr>
          <p:cNvPr id="62" name="Google Shape;62;p8"/>
          <p:cNvSpPr txBox="1"/>
          <p:nvPr/>
        </p:nvSpPr>
        <p:spPr>
          <a:xfrm>
            <a:off x="505650" y="1617675"/>
            <a:ext cx="6868544" cy="4758900"/>
          </a:xfrm>
          <a:prstGeom prst="rect">
            <a:avLst/>
          </a:prstGeom>
          <a:noFill/>
          <a:ln>
            <a:noFill/>
          </a:ln>
        </p:spPr>
        <p:txBody>
          <a:bodyPr spcFirstLastPara="1" wrap="square" lIns="91425" tIns="45700" rIns="91425" bIns="45700" anchor="ctr" anchorCtr="0">
            <a:noAutofit/>
          </a:bodyPr>
          <a:lstStyle/>
          <a:p>
            <a:pPr marL="342900" indent="-342900" algn="just">
              <a:spcBef>
                <a:spcPts val="480"/>
              </a:spcBef>
              <a:spcAft>
                <a:spcPts val="0"/>
              </a:spcAft>
              <a:buClr>
                <a:schemeClr val="dk1"/>
              </a:buClr>
              <a:buSzPts val="1100"/>
              <a:buFont typeface="Arial" panose="020B0604020202020204" pitchFamily="34" charset="0"/>
              <a:buChar char="•"/>
            </a:pPr>
            <a:endParaRPr lang="en-US" sz="2400" dirty="0">
              <a:solidFill>
                <a:srgbClr val="0033CC"/>
              </a:solidFill>
              <a:latin typeface="+mj-lt"/>
              <a:ea typeface="Trebuchet MS"/>
              <a:cs typeface="Trebuchet MS"/>
              <a:sym typeface="Trebuchet MS"/>
            </a:endParaRPr>
          </a:p>
        </p:txBody>
      </p:sp>
      <p:sp>
        <p:nvSpPr>
          <p:cNvPr id="2" name="TextBox 1"/>
          <p:cNvSpPr txBox="1"/>
          <p:nvPr/>
        </p:nvSpPr>
        <p:spPr>
          <a:xfrm>
            <a:off x="304800" y="1828800"/>
            <a:ext cx="8458200" cy="4477405"/>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solidFill>
                  <a:srgbClr val="0000FF"/>
                </a:solidFill>
                <a:latin typeface="+mn-lt"/>
                <a:cs typeface="Times New Roman" pitchFamily="18" charset="0"/>
              </a:rPr>
              <a:t>First decide on how long you would like to practice for. Don’t start by aiming for marathon length practice sessions! Start with something you know you can manage. You can always lengthen the time of your practice in the future.</a:t>
            </a:r>
          </a:p>
          <a:p>
            <a:pPr marL="342900" indent="-342900" algn="just">
              <a:buFont typeface="Wingdings" panose="05000000000000000000" pitchFamily="2" charset="2"/>
              <a:buChar char="§"/>
            </a:pPr>
            <a:endParaRPr lang="en-US" sz="2000" dirty="0">
              <a:solidFill>
                <a:srgbClr val="0000FF"/>
              </a:solidFill>
              <a:latin typeface="+mn-lt"/>
              <a:cs typeface="Times New Roman" pitchFamily="18" charset="0"/>
            </a:endParaRPr>
          </a:p>
          <a:p>
            <a:pPr marL="342900" indent="-342900" algn="just">
              <a:buFont typeface="Wingdings" panose="05000000000000000000" pitchFamily="2" charset="2"/>
              <a:buChar char="§"/>
            </a:pPr>
            <a:r>
              <a:rPr lang="en-US" sz="2000" dirty="0">
                <a:solidFill>
                  <a:srgbClr val="0000FF"/>
                </a:solidFill>
                <a:latin typeface="+mn-lt"/>
                <a:cs typeface="Times New Roman" pitchFamily="18" charset="0"/>
              </a:rPr>
              <a:t>Having both short- and long-term goals will help you structure your practice so that you are always learning the things you need to in order to achieve your musical goals.</a:t>
            </a:r>
          </a:p>
          <a:p>
            <a:pPr marL="342900" indent="-342900" algn="just">
              <a:buFont typeface="Wingdings" panose="05000000000000000000" pitchFamily="2" charset="2"/>
              <a:buChar char="§"/>
            </a:pPr>
            <a:endParaRPr lang="en-US" sz="2000" b="1" dirty="0">
              <a:solidFill>
                <a:srgbClr val="0000FF"/>
              </a:solidFill>
              <a:latin typeface="+mn-lt"/>
              <a:cs typeface="Times New Roman" pitchFamily="18" charset="0"/>
            </a:endParaRPr>
          </a:p>
          <a:p>
            <a:pPr marL="342900" indent="-342900" algn="just">
              <a:buFont typeface="Wingdings" panose="05000000000000000000" pitchFamily="2" charset="2"/>
              <a:buChar char="§"/>
            </a:pPr>
            <a:r>
              <a:rPr lang="en-US" sz="2000" dirty="0">
                <a:solidFill>
                  <a:srgbClr val="0000FF"/>
                </a:solidFill>
                <a:latin typeface="+mn-lt"/>
                <a:cs typeface="Times New Roman" pitchFamily="18" charset="0"/>
              </a:rPr>
              <a:t>Greater Information density in the practice page is distracting for the user when practicing</a:t>
            </a:r>
          </a:p>
          <a:p>
            <a:pPr marL="342900" indent="-342900" algn="just">
              <a:buFont typeface="Wingdings" panose="05000000000000000000" pitchFamily="2" charset="2"/>
              <a:buChar char="§"/>
            </a:pPr>
            <a:endParaRPr lang="en-US" sz="2000" dirty="0">
              <a:solidFill>
                <a:srgbClr val="0000FF"/>
              </a:solidFill>
              <a:latin typeface="+mn-lt"/>
              <a:cs typeface="Times New Roman" pitchFamily="18" charset="0"/>
            </a:endParaRPr>
          </a:p>
          <a:p>
            <a:pPr marL="342900" indent="-342900" algn="just">
              <a:buFont typeface="Wingdings" panose="05000000000000000000" pitchFamily="2" charset="2"/>
              <a:buChar char="§"/>
            </a:pPr>
            <a:r>
              <a:rPr lang="en-US" sz="2000" dirty="0">
                <a:solidFill>
                  <a:srgbClr val="0000FF"/>
                </a:solidFill>
                <a:latin typeface="+mn-lt"/>
                <a:cs typeface="Times New Roman" pitchFamily="18" charset="0"/>
              </a:rPr>
              <a:t>The user’s experience with navigation within the app is a barrier to adoption of the app usage in practice sessions</a:t>
            </a:r>
            <a:endParaRPr lang="en-IN" sz="2000" dirty="0">
              <a:solidFill>
                <a:srgbClr val="0000FF"/>
              </a:solidFill>
              <a:latin typeface="+mn-lt"/>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p:nvPr/>
        </p:nvSpPr>
        <p:spPr>
          <a:xfrm>
            <a:off x="1524000" y="158115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j-lt"/>
              <a:ea typeface="Arial"/>
              <a:cs typeface="Arial"/>
              <a:sym typeface="Arial"/>
            </a:endParaRPr>
          </a:p>
        </p:txBody>
      </p:sp>
      <p:sp>
        <p:nvSpPr>
          <p:cNvPr id="69" name="Google Shape;69;p9"/>
          <p:cNvSpPr txBox="1"/>
          <p:nvPr/>
        </p:nvSpPr>
        <p:spPr>
          <a:xfrm>
            <a:off x="1363649" y="1137750"/>
            <a:ext cx="7772400" cy="461700"/>
          </a:xfrm>
          <a:prstGeom prst="rect">
            <a:avLst/>
          </a:prstGeom>
          <a:noFill/>
          <a:ln>
            <a:noFill/>
          </a:ln>
        </p:spPr>
        <p:txBody>
          <a:bodyPr spcFirstLastPara="1" wrap="square" lIns="91425" tIns="45700" rIns="91425" bIns="45700" anchor="t" anchorCtr="0">
            <a:noAutofit/>
          </a:bodyPr>
          <a:lstStyle/>
          <a:p>
            <a:pPr marL="342900" lvl="0" indent="-342900" algn="r">
              <a:spcBef>
                <a:spcPts val="0"/>
              </a:spcBef>
              <a:spcAft>
                <a:spcPts val="0"/>
              </a:spcAft>
              <a:buClr>
                <a:srgbClr val="000000"/>
              </a:buClr>
              <a:buSzPts val="2400"/>
            </a:pPr>
            <a:r>
              <a:rPr lang="en-US" sz="2400" dirty="0">
                <a:solidFill>
                  <a:srgbClr val="FF0000"/>
                </a:solidFill>
                <a:latin typeface="+mj-lt"/>
                <a:ea typeface="Arial"/>
                <a:cs typeface="Arial"/>
                <a:sym typeface="Arial"/>
              </a:rPr>
              <a:t>Paper Prototype </a:t>
            </a:r>
          </a:p>
        </p:txBody>
      </p:sp>
      <p:sp>
        <p:nvSpPr>
          <p:cNvPr id="5" name="Google Shape;70;p9"/>
          <p:cNvSpPr txBox="1"/>
          <p:nvPr/>
        </p:nvSpPr>
        <p:spPr>
          <a:xfrm>
            <a:off x="152400" y="1865400"/>
            <a:ext cx="8839200" cy="4687800"/>
          </a:xfrm>
          <a:prstGeom prst="rect">
            <a:avLst/>
          </a:prstGeom>
          <a:noFill/>
          <a:ln>
            <a:noFill/>
          </a:ln>
        </p:spPr>
        <p:txBody>
          <a:bodyPr spcFirstLastPara="1" wrap="square" lIns="91425" tIns="45700" rIns="91425" bIns="45700" anchor="t" anchorCtr="0">
            <a:noAutofit/>
          </a:bodyPr>
          <a:lstStyle/>
          <a:p>
            <a:pPr marL="685791" marR="0" lvl="0" indent="-342900" algn="just" eaLnBrk="0" hangingPunct="0">
              <a:lnSpc>
                <a:spcPct val="100000"/>
              </a:lnSpc>
              <a:spcBef>
                <a:spcPct val="20000"/>
              </a:spcBef>
              <a:buClr>
                <a:schemeClr val="accent2"/>
              </a:buClr>
              <a:buSzPts val="2000"/>
              <a:buFont typeface="Arial" panose="020B0604020202020204" pitchFamily="34" charset="0"/>
              <a:buChar char="•"/>
              <a:defRPr/>
            </a:pPr>
            <a:endParaRPr lang="en-IN" sz="2000" kern="0" dirty="0">
              <a:solidFill>
                <a:srgbClr val="0000FF"/>
              </a:solidFill>
              <a:latin typeface="+mn-lt"/>
              <a:sym typeface="Trebuchet MS"/>
            </a:endParaRPr>
          </a:p>
        </p:txBody>
      </p:sp>
      <p:pic>
        <p:nvPicPr>
          <p:cNvPr id="3" name="Picture 2">
            <a:extLst>
              <a:ext uri="{FF2B5EF4-FFF2-40B4-BE49-F238E27FC236}">
                <a16:creationId xmlns:a16="http://schemas.microsoft.com/office/drawing/2014/main" id="{102AE7D5-6A30-4E1F-8306-796AFDD81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42492"/>
            <a:ext cx="3124200" cy="4429708"/>
          </a:xfrm>
          <a:prstGeom prst="rect">
            <a:avLst/>
          </a:prstGeom>
        </p:spPr>
      </p:pic>
      <p:pic>
        <p:nvPicPr>
          <p:cNvPr id="6" name="Picture 5">
            <a:extLst>
              <a:ext uri="{FF2B5EF4-FFF2-40B4-BE49-F238E27FC236}">
                <a16:creationId xmlns:a16="http://schemas.microsoft.com/office/drawing/2014/main" id="{962DFAC7-09BF-4411-93CC-B64A7B8EC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09" y="1740658"/>
            <a:ext cx="3200400" cy="44297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A0077-B529-47AA-9A29-CC2D171FC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00200"/>
            <a:ext cx="3124199" cy="4343400"/>
          </a:xfrm>
          <a:prstGeom prst="rect">
            <a:avLst/>
          </a:prstGeom>
        </p:spPr>
      </p:pic>
      <p:pic>
        <p:nvPicPr>
          <p:cNvPr id="5" name="Picture 4">
            <a:extLst>
              <a:ext uri="{FF2B5EF4-FFF2-40B4-BE49-F238E27FC236}">
                <a16:creationId xmlns:a16="http://schemas.microsoft.com/office/drawing/2014/main" id="{DAACE95B-E24C-4FF6-9D21-A582424C7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20473"/>
            <a:ext cx="3124200" cy="4343400"/>
          </a:xfrm>
          <a:prstGeom prst="rect">
            <a:avLst/>
          </a:prstGeom>
        </p:spPr>
      </p:pic>
    </p:spTree>
    <p:extLst>
      <p:ext uri="{BB962C8B-B14F-4D97-AF65-F5344CB8AC3E}">
        <p14:creationId xmlns:p14="http://schemas.microsoft.com/office/powerpoint/2010/main" val="24729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p:nvPr/>
        </p:nvSpPr>
        <p:spPr>
          <a:xfrm>
            <a:off x="1524000" y="158115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j-lt"/>
              <a:ea typeface="Arial"/>
              <a:cs typeface="Arial"/>
              <a:sym typeface="Arial"/>
            </a:endParaRPr>
          </a:p>
        </p:txBody>
      </p:sp>
      <p:sp>
        <p:nvSpPr>
          <p:cNvPr id="69" name="Google Shape;69;p9"/>
          <p:cNvSpPr txBox="1"/>
          <p:nvPr/>
        </p:nvSpPr>
        <p:spPr>
          <a:xfrm>
            <a:off x="1371600" y="1143000"/>
            <a:ext cx="7772400" cy="461700"/>
          </a:xfrm>
          <a:prstGeom prst="rect">
            <a:avLst/>
          </a:prstGeom>
          <a:noFill/>
          <a:ln>
            <a:noFill/>
          </a:ln>
        </p:spPr>
        <p:txBody>
          <a:bodyPr spcFirstLastPara="1" wrap="square" lIns="91425" tIns="45700" rIns="91425" bIns="45700" anchor="t" anchorCtr="0">
            <a:noAutofit/>
          </a:bodyPr>
          <a:lstStyle/>
          <a:p>
            <a:pPr marL="342900" lvl="0" indent="-342900" algn="r">
              <a:spcBef>
                <a:spcPts val="0"/>
              </a:spcBef>
              <a:spcAft>
                <a:spcPts val="0"/>
              </a:spcAft>
              <a:buClr>
                <a:srgbClr val="000000"/>
              </a:buClr>
              <a:buSzPts val="2400"/>
            </a:pPr>
            <a:r>
              <a:rPr lang="en-US" sz="2400" dirty="0">
                <a:solidFill>
                  <a:srgbClr val="FF0000"/>
                </a:solidFill>
                <a:latin typeface="+mj-lt"/>
                <a:ea typeface="Arial"/>
                <a:cs typeface="Arial"/>
                <a:sym typeface="Arial"/>
              </a:rPr>
              <a:t>Empathy Map</a:t>
            </a:r>
          </a:p>
          <a:p>
            <a:pPr marL="342900" lvl="0" indent="-342900" algn="r">
              <a:spcBef>
                <a:spcPts val="0"/>
              </a:spcBef>
              <a:spcAft>
                <a:spcPts val="0"/>
              </a:spcAft>
              <a:buClr>
                <a:srgbClr val="000000"/>
              </a:buClr>
              <a:buSzPts val="2400"/>
            </a:pPr>
            <a:endParaRPr lang="en-US" sz="1400" dirty="0">
              <a:solidFill>
                <a:srgbClr val="000000"/>
              </a:solidFill>
              <a:latin typeface="+mj-lt"/>
              <a:ea typeface="Arial"/>
              <a:cs typeface="Arial"/>
              <a:sym typeface="Arial"/>
            </a:endParaRPr>
          </a:p>
        </p:txBody>
      </p:sp>
      <p:sp>
        <p:nvSpPr>
          <p:cNvPr id="5" name="Google Shape;70;p9"/>
          <p:cNvSpPr txBox="1"/>
          <p:nvPr/>
        </p:nvSpPr>
        <p:spPr>
          <a:xfrm>
            <a:off x="381000" y="2042850"/>
            <a:ext cx="8305800" cy="2757750"/>
          </a:xfrm>
          <a:prstGeom prst="rect">
            <a:avLst/>
          </a:prstGeom>
          <a:noFill/>
          <a:ln>
            <a:noFill/>
          </a:ln>
        </p:spPr>
        <p:txBody>
          <a:bodyPr spcFirstLastPara="1" wrap="square" lIns="91425" tIns="45700" rIns="91425" bIns="45700" anchor="t" anchorCtr="0">
            <a:noAutofit/>
          </a:bodyPr>
          <a:lstStyle/>
          <a:p>
            <a:endParaRPr lang="en-US" sz="2000" dirty="0">
              <a:solidFill>
                <a:srgbClr val="0000FF"/>
              </a:solidFill>
            </a:endParaRPr>
          </a:p>
        </p:txBody>
      </p:sp>
      <p:pic>
        <p:nvPicPr>
          <p:cNvPr id="3" name="Picture 2">
            <a:extLst>
              <a:ext uri="{FF2B5EF4-FFF2-40B4-BE49-F238E27FC236}">
                <a16:creationId xmlns:a16="http://schemas.microsoft.com/office/drawing/2014/main" id="{46D8BBB1-D243-4100-9E30-50C7CB01D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0"/>
            <a:ext cx="9144000" cy="5050610"/>
          </a:xfrm>
          <a:prstGeom prst="rect">
            <a:avLst/>
          </a:prstGeom>
        </p:spPr>
      </p:pic>
    </p:spTree>
    <p:extLst>
      <p:ext uri="{BB962C8B-B14F-4D97-AF65-F5344CB8AC3E}">
        <p14:creationId xmlns:p14="http://schemas.microsoft.com/office/powerpoint/2010/main" val="101875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200400" y="1600200"/>
            <a:ext cx="5943600"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58000" y="1143000"/>
            <a:ext cx="2286000" cy="461665"/>
          </a:xfrm>
          <a:prstGeom prst="rect">
            <a:avLst/>
          </a:prstGeom>
          <a:noFill/>
        </p:spPr>
        <p:txBody>
          <a:bodyPr wrap="square" rtlCol="0">
            <a:spAutoFit/>
          </a:bodyPr>
          <a:lstStyle/>
          <a:p>
            <a:r>
              <a:rPr lang="en-IN" sz="2400" dirty="0">
                <a:solidFill>
                  <a:srgbClr val="FF0000"/>
                </a:solidFill>
              </a:rPr>
              <a:t>Local Flow</a:t>
            </a:r>
          </a:p>
        </p:txBody>
      </p:sp>
      <p:pic>
        <p:nvPicPr>
          <p:cNvPr id="4" name="Picture 3">
            <a:extLst>
              <a:ext uri="{FF2B5EF4-FFF2-40B4-BE49-F238E27FC236}">
                <a16:creationId xmlns:a16="http://schemas.microsoft.com/office/drawing/2014/main" id="{121A78D1-D059-4EFF-B068-EA1B889BA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7391400" cy="4648200"/>
          </a:xfrm>
          <a:prstGeom prst="rect">
            <a:avLst/>
          </a:prstGeom>
        </p:spPr>
      </p:pic>
    </p:spTree>
    <p:extLst>
      <p:ext uri="{BB962C8B-B14F-4D97-AF65-F5344CB8AC3E}">
        <p14:creationId xmlns:p14="http://schemas.microsoft.com/office/powerpoint/2010/main" val="254590306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15742</TotalTime>
  <Words>180</Words>
  <Application>Microsoft Office PowerPoint</Application>
  <PresentationFormat>On-screen Show (4:3)</PresentationFormat>
  <Paragraphs>39</Paragraphs>
  <Slides>16</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KTwo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Profile PPT</dc:title>
  <dc:creator>Anant R Koppar</dc:creator>
  <cp:lastModifiedBy>Tejas Suresh</cp:lastModifiedBy>
  <cp:revision>970</cp:revision>
  <dcterms:created xsi:type="dcterms:W3CDTF">2009-01-21T07:44:06Z</dcterms:created>
  <dcterms:modified xsi:type="dcterms:W3CDTF">2020-11-22T10:28:40Z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